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82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3" r:id="rId28"/>
    <p:sldId id="284" r:id="rId29"/>
    <p:sldId id="281" r:id="rId30"/>
    <p:sldId id="285" r:id="rId31"/>
    <p:sldId id="286" r:id="rId32"/>
    <p:sldId id="287" r:id="rId33"/>
    <p:sldId id="288" r:id="rId34"/>
    <p:sldId id="290" r:id="rId35"/>
    <p:sldId id="289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300" r:id="rId45"/>
    <p:sldId id="299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>
        <p:scale>
          <a:sx n="60" d="100"/>
          <a:sy n="60" d="100"/>
        </p:scale>
        <p:origin x="-2098" y="-5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97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16/05/42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16/05/42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16/05/42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16/05/42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16/05/42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16/05/42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16/05/42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16/05/42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16/05/42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16/05/42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16/05/42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8ABB09-4A1D-463E-8065-109CC2B7EFAA}" type="datetimeFigureOut">
              <a:rPr lang="ar-SA" smtClean="0"/>
              <a:t>16/05/42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54" t="11351" r="16814" b="13534"/>
          <a:stretch/>
        </p:blipFill>
        <p:spPr bwMode="auto">
          <a:xfrm>
            <a:off x="-38317" y="0"/>
            <a:ext cx="9182317" cy="6669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131024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12" t="21851" r="23229" b="14445"/>
          <a:stretch/>
        </p:blipFill>
        <p:spPr bwMode="auto">
          <a:xfrm>
            <a:off x="-8761" y="4192"/>
            <a:ext cx="9140061" cy="68538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382291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00" t="24815" r="23125" b="15185"/>
          <a:stretch/>
        </p:blipFill>
        <p:spPr bwMode="auto">
          <a:xfrm>
            <a:off x="85564" y="0"/>
            <a:ext cx="9054864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058145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96" t="22407" r="21354" b="12222"/>
          <a:stretch/>
        </p:blipFill>
        <p:spPr bwMode="auto">
          <a:xfrm>
            <a:off x="-1" y="0"/>
            <a:ext cx="9190763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608398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59" t="22963" r="20416" b="11853"/>
          <a:stretch/>
        </p:blipFill>
        <p:spPr bwMode="auto">
          <a:xfrm>
            <a:off x="20588" y="33536"/>
            <a:ext cx="9185852" cy="6824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48071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38" t="22222" r="22708" b="11852"/>
          <a:stretch/>
        </p:blipFill>
        <p:spPr bwMode="auto">
          <a:xfrm>
            <a:off x="-1" y="0"/>
            <a:ext cx="912822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650590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30" t="21112" r="24166" b="13333"/>
          <a:stretch/>
        </p:blipFill>
        <p:spPr bwMode="auto">
          <a:xfrm>
            <a:off x="-1" y="0"/>
            <a:ext cx="911014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784125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12" t="20740" r="24063" b="14074"/>
          <a:stretch/>
        </p:blipFill>
        <p:spPr bwMode="auto">
          <a:xfrm>
            <a:off x="0" y="0"/>
            <a:ext cx="9141344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841190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12" t="23148" r="23646" b="16111"/>
          <a:stretch/>
        </p:blipFill>
        <p:spPr bwMode="auto">
          <a:xfrm>
            <a:off x="0" y="0"/>
            <a:ext cx="9155924" cy="6741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157139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35" t="20370" r="20832" b="10926"/>
          <a:stretch/>
        </p:blipFill>
        <p:spPr bwMode="auto">
          <a:xfrm>
            <a:off x="12947" y="116631"/>
            <a:ext cx="9131053" cy="6408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420680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92" t="18333" r="32604" b="13519"/>
          <a:stretch/>
        </p:blipFill>
        <p:spPr bwMode="auto">
          <a:xfrm>
            <a:off x="2483768" y="404664"/>
            <a:ext cx="5047208" cy="59340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686057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12" t="13333" r="25000" b="13704"/>
          <a:stretch/>
        </p:blipFill>
        <p:spPr bwMode="auto">
          <a:xfrm>
            <a:off x="0" y="116632"/>
            <a:ext cx="9079260" cy="68137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802146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74" t="23333" r="22501" b="10001"/>
          <a:stretch/>
        </p:blipFill>
        <p:spPr bwMode="auto">
          <a:xfrm>
            <a:off x="-12080" y="0"/>
            <a:ext cx="915608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443710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04" t="23518" r="22501" b="13704"/>
          <a:stretch/>
        </p:blipFill>
        <p:spPr bwMode="auto">
          <a:xfrm>
            <a:off x="33659" y="33908"/>
            <a:ext cx="9029463" cy="67074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965351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88" t="14629" r="37188" b="15556"/>
          <a:stretch/>
        </p:blipFill>
        <p:spPr bwMode="auto">
          <a:xfrm>
            <a:off x="2339752" y="260648"/>
            <a:ext cx="5112568" cy="60810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132301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46" t="14630" r="24271" b="12037"/>
          <a:stretch/>
        </p:blipFill>
        <p:spPr bwMode="auto">
          <a:xfrm>
            <a:off x="9128" y="-1"/>
            <a:ext cx="9027368" cy="68222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694741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42" t="20371" r="25000" b="12592"/>
          <a:stretch/>
        </p:blipFill>
        <p:spPr bwMode="auto">
          <a:xfrm>
            <a:off x="16892" y="0"/>
            <a:ext cx="912710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678042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46" t="17962" r="25000" b="10001"/>
          <a:stretch/>
        </p:blipFill>
        <p:spPr bwMode="auto">
          <a:xfrm>
            <a:off x="0" y="9003"/>
            <a:ext cx="9144000" cy="6848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9538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62" t="14074" r="25833" b="13704"/>
          <a:stretch/>
        </p:blipFill>
        <p:spPr bwMode="auto">
          <a:xfrm>
            <a:off x="12328" y="-1"/>
            <a:ext cx="9131672" cy="67322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757292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71" t="4259" r="16042" b="9814"/>
          <a:stretch/>
        </p:blipFill>
        <p:spPr bwMode="auto">
          <a:xfrm>
            <a:off x="13816" y="12079"/>
            <a:ext cx="9130184" cy="68459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772946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71" t="3889" r="20313" b="10185"/>
          <a:stretch/>
        </p:blipFill>
        <p:spPr bwMode="auto">
          <a:xfrm>
            <a:off x="-137948" y="0"/>
            <a:ext cx="928194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634632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30" t="1482" r="16563" b="11481"/>
          <a:stretch/>
        </p:blipFill>
        <p:spPr bwMode="auto">
          <a:xfrm>
            <a:off x="21455" y="0"/>
            <a:ext cx="912399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705577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25" t="2378" r="16459" b="10585"/>
          <a:stretch/>
        </p:blipFill>
        <p:spPr bwMode="auto">
          <a:xfrm>
            <a:off x="-1" y="0"/>
            <a:ext cx="9052179" cy="6741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380741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08" t="3518" r="18542" b="10186"/>
          <a:stretch/>
        </p:blipFill>
        <p:spPr bwMode="auto">
          <a:xfrm>
            <a:off x="-1" y="16520"/>
            <a:ext cx="9178119" cy="67248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729779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33" t="9074" r="20104" b="13333"/>
          <a:stretch/>
        </p:blipFill>
        <p:spPr bwMode="auto">
          <a:xfrm>
            <a:off x="20339" y="0"/>
            <a:ext cx="907300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976322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66" t="6111" r="19479" b="7037"/>
          <a:stretch/>
        </p:blipFill>
        <p:spPr bwMode="auto">
          <a:xfrm>
            <a:off x="11584" y="0"/>
            <a:ext cx="9156186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9930231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1587528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9521735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384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7215893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9652658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1969422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9320500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0207454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4276407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906128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4478301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2611696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1934342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5759798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2542327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5720351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3528724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384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5334816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25" t="19445" r="21771" b="11481"/>
          <a:stretch/>
        </p:blipFill>
        <p:spPr bwMode="auto">
          <a:xfrm>
            <a:off x="-79074" y="0"/>
            <a:ext cx="922381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8030007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79" t="12963" r="20312" b="11667"/>
          <a:stretch/>
        </p:blipFill>
        <p:spPr bwMode="auto">
          <a:xfrm>
            <a:off x="0" y="0"/>
            <a:ext cx="916468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7261289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4" r="16354" b="7778"/>
          <a:stretch/>
        </p:blipFill>
        <p:spPr bwMode="auto">
          <a:xfrm>
            <a:off x="24904" y="-8756"/>
            <a:ext cx="9119096" cy="68667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2655144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8277651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1959949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2872473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8981455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2078780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7011765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6368463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7013304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1111970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5515350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0049598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6858541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2767573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384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152966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7212100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0504260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962183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4310656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4825271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2270148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5795483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7020805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2774119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0207728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7358586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2324618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0326176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71377722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79128678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22002483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2109946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78153990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99516237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74071529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46373212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51959035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89461542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12718807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03678426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300319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72092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54479507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06529663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48178014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90524180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68420136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97321437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1043608" y="1628800"/>
            <a:ext cx="7200800" cy="316835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en-US" sz="8800" dirty="0" smtClean="0"/>
              <a:t>Thank you</a:t>
            </a:r>
            <a:endParaRPr lang="ar-SA" sz="8800" dirty="0"/>
          </a:p>
        </p:txBody>
      </p:sp>
    </p:spTree>
    <p:extLst>
      <p:ext uri="{BB962C8B-B14F-4D97-AF65-F5344CB8AC3E}">
        <p14:creationId xmlns:p14="http://schemas.microsoft.com/office/powerpoint/2010/main" val="619596500"/>
      </p:ext>
    </p:extLst>
  </p:cSld>
  <p:clrMapOvr>
    <a:masterClrMapping/>
  </p:clrMapOvr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1106</TotalTime>
  <Words>2</Words>
  <Application>Microsoft Office PowerPoint</Application>
  <PresentationFormat>عرض على الشاشة (3:4)‏</PresentationFormat>
  <Paragraphs>1</Paragraphs>
  <Slides>94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94</vt:i4>
      </vt:variant>
    </vt:vector>
  </HeadingPairs>
  <TitlesOfParts>
    <vt:vector size="95" baseType="lpstr">
      <vt:lpstr>سمة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mlk</dc:creator>
  <cp:lastModifiedBy>mlk</cp:lastModifiedBy>
  <cp:revision>36</cp:revision>
  <dcterms:created xsi:type="dcterms:W3CDTF">2020-10-30T15:30:47Z</dcterms:created>
  <dcterms:modified xsi:type="dcterms:W3CDTF">2020-12-30T06:03:14Z</dcterms:modified>
</cp:coreProperties>
</file>