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4" r:id="rId29"/>
    <p:sldId id="287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42" r:id="rId49"/>
    <p:sldId id="343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8" r:id="rId65"/>
    <p:sldId id="359" r:id="rId66"/>
    <p:sldId id="360" r:id="rId67"/>
    <p:sldId id="361" r:id="rId68"/>
    <p:sldId id="362" r:id="rId69"/>
    <p:sldId id="363" r:id="rId70"/>
    <p:sldId id="365" r:id="rId71"/>
    <p:sldId id="366" r:id="rId72"/>
    <p:sldId id="364" r:id="rId73"/>
    <p:sldId id="367" r:id="rId74"/>
    <p:sldId id="368" r:id="rId75"/>
    <p:sldId id="369" r:id="rId76"/>
    <p:sldId id="370" r:id="rId77"/>
    <p:sldId id="288" r:id="rId78"/>
    <p:sldId id="290" r:id="rId79"/>
    <p:sldId id="289" r:id="rId80"/>
    <p:sldId id="291" r:id="rId81"/>
    <p:sldId id="292" r:id="rId82"/>
    <p:sldId id="293" r:id="rId83"/>
    <p:sldId id="294" r:id="rId84"/>
    <p:sldId id="295" r:id="rId85"/>
    <p:sldId id="296" r:id="rId86"/>
    <p:sldId id="297" r:id="rId87"/>
    <p:sldId id="299" r:id="rId88"/>
    <p:sldId id="301" r:id="rId89"/>
    <p:sldId id="302" r:id="rId90"/>
    <p:sldId id="303" r:id="rId91"/>
    <p:sldId id="304" r:id="rId92"/>
    <p:sldId id="305" r:id="rId93"/>
    <p:sldId id="300" r:id="rId94"/>
    <p:sldId id="306" r:id="rId95"/>
    <p:sldId id="307" r:id="rId96"/>
    <p:sldId id="308" r:id="rId97"/>
    <p:sldId id="309" r:id="rId98"/>
    <p:sldId id="310" r:id="rId99"/>
    <p:sldId id="311" r:id="rId100"/>
    <p:sldId id="312" r:id="rId101"/>
    <p:sldId id="313" r:id="rId102"/>
    <p:sldId id="315" r:id="rId103"/>
    <p:sldId id="316" r:id="rId104"/>
    <p:sldId id="314" r:id="rId105"/>
    <p:sldId id="318" r:id="rId106"/>
    <p:sldId id="319" r:id="rId107"/>
    <p:sldId id="320" r:id="rId108"/>
    <p:sldId id="321" r:id="rId109"/>
    <p:sldId id="322" r:id="rId110"/>
    <p:sldId id="323" r:id="rId1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36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5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976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04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77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629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436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159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7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70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8003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88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20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73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40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579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187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974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413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292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090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432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036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482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535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646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211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280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04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48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238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044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360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787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132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150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749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55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6334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368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678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657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0484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3271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161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2762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5171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32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894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7465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475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1193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8530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1259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36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8740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39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6115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4573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1379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818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2955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548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4167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7615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8897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377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0717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6630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4156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071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1267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5723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7932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2963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2504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6791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3030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7027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8980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7501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4396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0353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6894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3606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0510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0654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2957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9486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6962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5822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6792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4820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18986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6541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1773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3640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93678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02579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9803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37290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5075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6940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6402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2747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04027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75413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7348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4253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2875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40978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0</Words>
  <Application>Microsoft Office PowerPoint</Application>
  <PresentationFormat>عرض على الشاشة (3:4)‏</PresentationFormat>
  <Paragraphs>0</Paragraphs>
  <Slides>110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110</vt:i4>
      </vt:variant>
    </vt:vector>
  </HeadingPairs>
  <TitlesOfParts>
    <vt:vector size="111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mlk</dc:creator>
  <cp:lastModifiedBy>mlk</cp:lastModifiedBy>
  <cp:revision>13</cp:revision>
  <dcterms:created xsi:type="dcterms:W3CDTF">2020-12-30T19:00:31Z</dcterms:created>
  <dcterms:modified xsi:type="dcterms:W3CDTF">2021-01-01T09:47:52Z</dcterms:modified>
</cp:coreProperties>
</file>