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-149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18/05/42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681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123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6158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7525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96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8382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9425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652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9942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787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8040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8570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010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066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808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8433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556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27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6178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935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446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1860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93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3228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9011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3866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844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7625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04862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72423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931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563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32215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1592659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0</Words>
  <Application>Microsoft Office PowerPoint</Application>
  <PresentationFormat>عرض على الشاشة (3:4)‏</PresentationFormat>
  <Paragraphs>0</Paragraphs>
  <Slides>34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34</vt:i4>
      </vt:variant>
    </vt:vector>
  </HeadingPairs>
  <TitlesOfParts>
    <vt:vector size="35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mlk</dc:creator>
  <cp:lastModifiedBy>mlk</cp:lastModifiedBy>
  <cp:revision>10</cp:revision>
  <dcterms:created xsi:type="dcterms:W3CDTF">2021-01-01T10:34:33Z</dcterms:created>
  <dcterms:modified xsi:type="dcterms:W3CDTF">2021-01-01T16:10:58Z</dcterms:modified>
</cp:coreProperties>
</file>