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2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7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592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7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1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5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1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5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5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2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20E8D-7A71-43FD-A9FB-1580F32FB00A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5B5EC-C99D-4E24-B94E-B041087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2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1452562"/>
            <a:ext cx="933450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6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087" y="1662112"/>
            <a:ext cx="926782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0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1347787"/>
            <a:ext cx="915352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3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1443037"/>
            <a:ext cx="90392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40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9575"/>
            <a:ext cx="121920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0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75" y="819150"/>
            <a:ext cx="840105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36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152" y="485775"/>
            <a:ext cx="12466749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25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137" y="1009650"/>
            <a:ext cx="6943725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7712"/>
            <a:ext cx="121920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1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6697"/>
            <a:ext cx="1219200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81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2066"/>
            <a:ext cx="1228644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41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087"/>
            <a:ext cx="121920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39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2" y="1109662"/>
            <a:ext cx="924877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75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2" y="628650"/>
            <a:ext cx="9286875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43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623887"/>
            <a:ext cx="902970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94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46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367" y="1462960"/>
            <a:ext cx="9134475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75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1276350"/>
            <a:ext cx="90773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69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2014537"/>
            <a:ext cx="90773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17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1" y="1"/>
            <a:ext cx="12088969" cy="62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62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4" y="476250"/>
            <a:ext cx="12011696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45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490537"/>
            <a:ext cx="9115425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28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6" y="381000"/>
            <a:ext cx="1202457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85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1524000"/>
            <a:ext cx="82391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00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671512"/>
            <a:ext cx="683895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03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305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696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675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425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160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9445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472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710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607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1310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171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317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0</Words>
  <Application>Microsoft Office PowerPoint</Application>
  <PresentationFormat>Widescreen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8</cp:revision>
  <dcterms:created xsi:type="dcterms:W3CDTF">2021-05-16T17:38:10Z</dcterms:created>
  <dcterms:modified xsi:type="dcterms:W3CDTF">2021-05-16T20:09:51Z</dcterms:modified>
</cp:coreProperties>
</file>